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D140AA8-D7D8-40DA-A6D3-2FE222FFE7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996930A-C94B-4171-B784-665BE4F43C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37E3F17-351C-434D-A54F-68123B30C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795C-1A66-48A5-83F5-DB1A4A3BF763}" type="datetimeFigureOut">
              <a:rPr lang="ko-KR" altLang="en-US" smtClean="0"/>
              <a:t>2023-04-14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E76E377-5028-47EE-9B19-65F2DCB4A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ED491B2-1B61-47AA-906D-7B0D952A2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7B58-1FB0-43CF-B54A-223A866C15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8339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23A00D1-4188-43C3-953A-B59D251D5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CE67A84-2E9B-4BE9-B250-B3CDB1F775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FB970AC-A8BC-4AAF-99EF-563B27D9D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795C-1A66-48A5-83F5-DB1A4A3BF763}" type="datetimeFigureOut">
              <a:rPr lang="ko-KR" altLang="en-US" smtClean="0"/>
              <a:t>2023-04-14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C53B0D3-1174-4B2B-AC25-025BF91CB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77D3BF9-D56C-4DA7-B76D-1F95591B3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7B58-1FB0-43CF-B54A-223A866C15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8004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779B71E2-46E6-43B0-9536-0ACA4E41E6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A696168-C6A6-4251-BAEF-5F0F770B96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C2CB97E-5B78-4B47-9269-CCE5147D2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795C-1A66-48A5-83F5-DB1A4A3BF763}" type="datetimeFigureOut">
              <a:rPr lang="ko-KR" altLang="en-US" smtClean="0"/>
              <a:t>2023-04-14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6A16BFB-7717-454E-971E-A9662B3D1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F61FA3C-E9EC-4C58-B0B7-4BBD6E57B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7B58-1FB0-43CF-B54A-223A866C15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9679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267A976-4699-404B-A94F-DECD6F7BC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A377B90-FA22-448B-8006-63EB6F9A87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473B784-0D16-40E6-972B-414612AAB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795C-1A66-48A5-83F5-DB1A4A3BF763}" type="datetimeFigureOut">
              <a:rPr lang="ko-KR" altLang="en-US" smtClean="0"/>
              <a:t>2023-04-14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1B96A87-189C-4312-90EA-A68641F33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45DF57A-8DB2-4025-A061-5A9199132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7B58-1FB0-43CF-B54A-223A866C15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5936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23DB531-FC4A-4336-915A-360A63D3F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DFD9FC4-065F-4B79-9EB4-966BC536B4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16D0759-4318-420F-B08C-7967A8FDE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795C-1A66-48A5-83F5-DB1A4A3BF763}" type="datetimeFigureOut">
              <a:rPr lang="ko-KR" altLang="en-US" smtClean="0"/>
              <a:t>2023-04-14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8B9AD99-C951-43B1-96A4-0AABD388A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D958A62-7AB1-4538-BDB5-0E567DD7F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7B58-1FB0-43CF-B54A-223A866C15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6973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8ECE383-7FC1-4A73-B17F-F6A25659A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BB29709-FD1B-444F-A20A-C387C862F3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659484F-C9F6-43CB-94D0-36F40ABCF3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49706EC-C160-416B-8AA9-002DCA031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795C-1A66-48A5-83F5-DB1A4A3BF763}" type="datetimeFigureOut">
              <a:rPr lang="ko-KR" altLang="en-US" smtClean="0"/>
              <a:t>2023-04-14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9D2548D-83A8-4775-B167-3517FAC5B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8630528-904F-47E0-BAD3-5238D5CDB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7B58-1FB0-43CF-B54A-223A866C15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7481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B22A18E-8A5B-4187-BA89-9459EF392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51217B6-5980-4B19-A6FF-D4289A4F7E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10B885D-B235-4B2A-BA4C-980E4451EB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816C113-C23E-42F2-ABD2-BDEB192D48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F3345F0-F523-4756-BD9C-92612ACDCD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D73BB1F-4754-4B9B-A0AD-ECCABCB8B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795C-1A66-48A5-83F5-DB1A4A3BF763}" type="datetimeFigureOut">
              <a:rPr lang="ko-KR" altLang="en-US" smtClean="0"/>
              <a:t>2023-04-14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B24AABFD-731C-4D69-BE16-B7A6F2842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B96E5403-AAE2-4A7C-9C13-5CF14C9D1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7B58-1FB0-43CF-B54A-223A866C15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9633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53A3FB4-663A-4794-A064-393C185F4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3782B8A-9341-4F65-A3CC-F882427EB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795C-1A66-48A5-83F5-DB1A4A3BF763}" type="datetimeFigureOut">
              <a:rPr lang="ko-KR" altLang="en-US" smtClean="0"/>
              <a:t>2023-04-14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93AB0F74-A9B4-4726-A052-359EB5421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BE6D5B7-5BBD-4E6D-9C00-5B212D565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7B58-1FB0-43CF-B54A-223A866C15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3008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0E3B80D6-FE11-464E-99E7-C123FDC09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795C-1A66-48A5-83F5-DB1A4A3BF763}" type="datetimeFigureOut">
              <a:rPr lang="ko-KR" altLang="en-US" smtClean="0"/>
              <a:t>2023-04-14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2F3B0C56-27E8-4D4C-964E-BEF6A80AB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0F8C4AC-9539-42C4-B602-16601A67C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7B58-1FB0-43CF-B54A-223A866C15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5679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2634FC-5878-427B-B6E5-BE03C0123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8F9F133-7264-4497-B0B8-02E0195F8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44CA6DB-3DB8-44CC-AFD4-10C8F0815A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8D206A2-8F50-47FD-BC67-C4FEA8199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795C-1A66-48A5-83F5-DB1A4A3BF763}" type="datetimeFigureOut">
              <a:rPr lang="ko-KR" altLang="en-US" smtClean="0"/>
              <a:t>2023-04-14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326EDC2-67B8-41F1-B69B-AFD9FF9DA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AC3926F-E490-40A9-936A-4962C0A5F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7B58-1FB0-43CF-B54A-223A866C15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2175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C4AB7C6-E8A3-44C3-B008-CCBF54FA6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A0C3715-02A3-4B61-8FFC-6437D33BBD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60F4C83-843E-456A-8429-9A59628CE3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0D61F50-7C8D-4441-8864-BB741A57C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795C-1A66-48A5-83F5-DB1A4A3BF763}" type="datetimeFigureOut">
              <a:rPr lang="ko-KR" altLang="en-US" smtClean="0"/>
              <a:t>2023-04-14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2FE5CDA-3559-4965-9F03-D0C3B18AE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215C7AC-482E-4734-B7E0-A8003A07D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7B58-1FB0-43CF-B54A-223A866C15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7118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58832A1D-6B9F-4C97-9737-D04A02B4F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05DF9C3-BB68-48C1-9F89-7B29E6EF12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FB55DCE-0226-431C-A650-63D2918867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6795C-1A66-48A5-83F5-DB1A4A3BF763}" type="datetimeFigureOut">
              <a:rPr lang="ko-KR" altLang="en-US" smtClean="0"/>
              <a:t>2023-04-14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06133BE-DC5A-4A95-891F-4F687ED310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CA2FB7E-AFD7-48B8-BCAF-3C1C4768B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17B58-1FB0-43CF-B54A-223A866C15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2226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스크린샷이(가) 표시된 사진&#10;&#10;자동 생성된 설명">
            <a:extLst>
              <a:ext uri="{FF2B5EF4-FFF2-40B4-BE49-F238E27FC236}">
                <a16:creationId xmlns:a16="http://schemas.microsoft.com/office/drawing/2014/main" id="{2BACDB9C-6E12-465E-B0B6-27EA5B6B30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265" b="1561"/>
          <a:stretch/>
        </p:blipFill>
        <p:spPr>
          <a:xfrm>
            <a:off x="904265" y="2302966"/>
            <a:ext cx="5753710" cy="395573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E680524-C651-4F99-83A7-C157BBA4B22A}"/>
              </a:ext>
            </a:extLst>
          </p:cNvPr>
          <p:cNvSpPr txBox="1"/>
          <p:nvPr/>
        </p:nvSpPr>
        <p:spPr>
          <a:xfrm>
            <a:off x="342290" y="363974"/>
            <a:ext cx="106775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b="1" dirty="0"/>
              <a:t>1</a:t>
            </a:r>
            <a:r>
              <a:rPr lang="ko-KR" altLang="en-US" sz="4000" b="1" dirty="0"/>
              <a:t>번 </a:t>
            </a:r>
            <a:r>
              <a:rPr lang="ko-KR" altLang="en-US" sz="4000" b="1" dirty="0" err="1"/>
              <a:t>맵에다가</a:t>
            </a:r>
            <a:r>
              <a:rPr lang="ko-KR" altLang="en-US" sz="4000" b="1" dirty="0"/>
              <a:t> 가로</a:t>
            </a:r>
            <a:r>
              <a:rPr lang="en-US" altLang="ko-KR" sz="4000" b="1" dirty="0"/>
              <a:t>/</a:t>
            </a:r>
            <a:r>
              <a:rPr lang="ko-KR" altLang="en-US" sz="4000" b="1" dirty="0"/>
              <a:t>세로로 배를 </a:t>
            </a:r>
            <a:r>
              <a:rPr lang="en-US" altLang="ko-KR" sz="4000" b="1" dirty="0"/>
              <a:t>3</a:t>
            </a:r>
            <a:r>
              <a:rPr lang="ko-KR" altLang="en-US" sz="4000" b="1" dirty="0"/>
              <a:t>척 </a:t>
            </a:r>
            <a:r>
              <a:rPr lang="ko-KR" altLang="en-US" sz="4000" b="1" dirty="0" err="1"/>
              <a:t>그리시오</a:t>
            </a:r>
            <a:r>
              <a:rPr lang="en-US" altLang="ko-KR" sz="4000" b="1" dirty="0"/>
              <a:t>.</a:t>
            </a:r>
          </a:p>
          <a:p>
            <a:r>
              <a:rPr lang="en-US" altLang="ko-KR" sz="4000" b="1" dirty="0"/>
              <a:t> </a:t>
            </a:r>
          </a:p>
          <a:p>
            <a:r>
              <a:rPr lang="en-US" altLang="ko-KR" sz="4000" b="1" dirty="0"/>
              <a:t>(3</a:t>
            </a:r>
            <a:r>
              <a:rPr lang="ko-KR" altLang="en-US" sz="4000" b="1" dirty="0" err="1"/>
              <a:t>칸짜리</a:t>
            </a:r>
            <a:r>
              <a:rPr lang="en-US" altLang="ko-KR" sz="4000" b="1" dirty="0"/>
              <a:t>, 4</a:t>
            </a:r>
            <a:r>
              <a:rPr lang="ko-KR" altLang="en-US" sz="4000" b="1" dirty="0" err="1"/>
              <a:t>칸짜리</a:t>
            </a:r>
            <a:r>
              <a:rPr lang="en-US" altLang="ko-KR" sz="4000" b="1" dirty="0"/>
              <a:t>, 5</a:t>
            </a:r>
            <a:r>
              <a:rPr lang="ko-KR" altLang="en-US" sz="4000" b="1" dirty="0" err="1"/>
              <a:t>칸짜리</a:t>
            </a:r>
            <a:r>
              <a:rPr lang="ko-KR" altLang="en-US" sz="4000" b="1" dirty="0"/>
              <a:t> 배 </a:t>
            </a:r>
            <a:r>
              <a:rPr lang="en-US" altLang="ko-KR" sz="4000" b="1" dirty="0"/>
              <a:t>1</a:t>
            </a:r>
            <a:r>
              <a:rPr lang="ko-KR" altLang="en-US" sz="4000" b="1" dirty="0" err="1"/>
              <a:t>척씩</a:t>
            </a:r>
            <a:r>
              <a:rPr lang="en-US" altLang="ko-KR" sz="40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13653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내용 개체 틀 4">
            <a:extLst>
              <a:ext uri="{FF2B5EF4-FFF2-40B4-BE49-F238E27FC236}">
                <a16:creationId xmlns:a16="http://schemas.microsoft.com/office/drawing/2014/main" id="{15F16848-565B-48A5-A325-D872A7614D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494" y="400431"/>
            <a:ext cx="11345012" cy="4920870"/>
          </a:xfrm>
        </p:spPr>
      </p:pic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D5E23FA5-FD3B-44E9-BFD3-70CA14B0FEB1}"/>
              </a:ext>
            </a:extLst>
          </p:cNvPr>
          <p:cNvSpPr/>
          <p:nvPr/>
        </p:nvSpPr>
        <p:spPr>
          <a:xfrm>
            <a:off x="2255521" y="1976120"/>
            <a:ext cx="3840479" cy="4978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200" b="1" dirty="0"/>
              <a:t>3</a:t>
            </a:r>
            <a:r>
              <a:rPr lang="ko-KR" altLang="en-US" sz="3200" b="1" dirty="0"/>
              <a:t>칸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07D0BB7F-3E73-4CE0-8A30-D9249A928980}"/>
              </a:ext>
            </a:extLst>
          </p:cNvPr>
          <p:cNvSpPr/>
          <p:nvPr/>
        </p:nvSpPr>
        <p:spPr>
          <a:xfrm>
            <a:off x="6183991" y="3012766"/>
            <a:ext cx="1158240" cy="207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/>
              <a:t>4</a:t>
            </a:r>
            <a:r>
              <a:rPr lang="ko-KR" altLang="en-US" sz="3600" b="1" dirty="0"/>
              <a:t>칸</a:t>
            </a:r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E52A3C72-11C3-4C3E-84CC-5AA7B91F16F7}"/>
              </a:ext>
            </a:extLst>
          </p:cNvPr>
          <p:cNvSpPr/>
          <p:nvPr/>
        </p:nvSpPr>
        <p:spPr>
          <a:xfrm>
            <a:off x="8971280" y="1391920"/>
            <a:ext cx="1158240" cy="26314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/>
              <a:t>5</a:t>
            </a:r>
            <a:r>
              <a:rPr lang="ko-KR" altLang="en-US" sz="3600" b="1" dirty="0"/>
              <a:t>칸</a:t>
            </a:r>
          </a:p>
        </p:txBody>
      </p:sp>
    </p:spTree>
    <p:extLst>
      <p:ext uri="{BB962C8B-B14F-4D97-AF65-F5344CB8AC3E}">
        <p14:creationId xmlns:p14="http://schemas.microsoft.com/office/powerpoint/2010/main" val="3570612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9A2E71-A7BF-433E-97EB-605A629A6101}"/>
              </a:ext>
            </a:extLst>
          </p:cNvPr>
          <p:cNvSpPr txBox="1"/>
          <p:nvPr/>
        </p:nvSpPr>
        <p:spPr>
          <a:xfrm>
            <a:off x="143435" y="363974"/>
            <a:ext cx="118513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b="1" u="sng" dirty="0"/>
              <a:t>2</a:t>
            </a:r>
            <a:r>
              <a:rPr lang="ko-KR" altLang="en-US" sz="4000" b="1" u="sng" dirty="0"/>
              <a:t>번 </a:t>
            </a:r>
            <a:r>
              <a:rPr lang="ko-KR" altLang="en-US" sz="4000" b="1" u="sng" dirty="0" err="1"/>
              <a:t>맵으로</a:t>
            </a:r>
            <a:r>
              <a:rPr lang="ko-KR" altLang="en-US" sz="4000" b="1" u="sng" dirty="0"/>
              <a:t> 적의 </a:t>
            </a:r>
            <a:r>
              <a:rPr lang="ko-KR" altLang="en-US" sz="4000" b="1" u="sng" dirty="0" err="1"/>
              <a:t>맵을</a:t>
            </a:r>
            <a:r>
              <a:rPr lang="ko-KR" altLang="en-US" sz="4000" b="1" u="sng" dirty="0"/>
              <a:t> 파악해서 배를 </a:t>
            </a:r>
            <a:r>
              <a:rPr lang="ko-KR" altLang="en-US" sz="4000" b="1" u="sng" dirty="0" err="1"/>
              <a:t>명중하시오</a:t>
            </a:r>
            <a:r>
              <a:rPr lang="en-US" altLang="ko-KR" sz="4000" b="1" u="sng" dirty="0"/>
              <a:t>.</a:t>
            </a:r>
          </a:p>
          <a:p>
            <a:r>
              <a:rPr lang="en-US" altLang="ko-KR" sz="4000" b="1" dirty="0"/>
              <a:t>* </a:t>
            </a:r>
            <a:r>
              <a:rPr lang="ko-KR" altLang="en-US" sz="4000" b="1" dirty="0"/>
              <a:t>공격법</a:t>
            </a:r>
            <a:r>
              <a:rPr lang="en-US" altLang="ko-KR" sz="4000" b="1" dirty="0"/>
              <a:t>: </a:t>
            </a:r>
            <a:r>
              <a:rPr lang="ko-KR" altLang="en-US" sz="4000" b="1" dirty="0"/>
              <a:t>적의 배가 있을 것 같은 칸을 영어로 말함</a:t>
            </a:r>
            <a:r>
              <a:rPr lang="en-US" altLang="ko-KR" sz="4000" b="1" dirty="0"/>
              <a:t>.           </a:t>
            </a:r>
          </a:p>
        </p:txBody>
      </p:sp>
      <p:pic>
        <p:nvPicPr>
          <p:cNvPr id="6" name="그림 5" descr="화면이(가) 표시된 사진&#10;&#10;자동 생성된 설명">
            <a:extLst>
              <a:ext uri="{FF2B5EF4-FFF2-40B4-BE49-F238E27FC236}">
                <a16:creationId xmlns:a16="http://schemas.microsoft.com/office/drawing/2014/main" id="{033F590B-C11F-4E87-8516-40C01F0B0A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41" y="1687413"/>
            <a:ext cx="10017386" cy="4898091"/>
          </a:xfrm>
          <a:prstGeom prst="rect">
            <a:avLst/>
          </a:prstGeom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DABF6E70-C96B-4690-8D18-916CAFFF4E38}"/>
              </a:ext>
            </a:extLst>
          </p:cNvPr>
          <p:cNvSpPr/>
          <p:nvPr/>
        </p:nvSpPr>
        <p:spPr>
          <a:xfrm>
            <a:off x="3326468" y="3496235"/>
            <a:ext cx="1146920" cy="4779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92FE073F-7E6C-4C25-8AAF-13875346FABE}"/>
              </a:ext>
            </a:extLst>
          </p:cNvPr>
          <p:cNvSpPr/>
          <p:nvPr/>
        </p:nvSpPr>
        <p:spPr>
          <a:xfrm>
            <a:off x="3326467" y="2515150"/>
            <a:ext cx="1146919" cy="47793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A93222A2-BC30-452B-A948-0E3FFC9A89E7}"/>
              </a:ext>
            </a:extLst>
          </p:cNvPr>
          <p:cNvSpPr/>
          <p:nvPr/>
        </p:nvSpPr>
        <p:spPr>
          <a:xfrm>
            <a:off x="824613" y="3483337"/>
            <a:ext cx="1452422" cy="586639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893347A9-F1BF-454D-87C7-A0C95D822220}"/>
              </a:ext>
            </a:extLst>
          </p:cNvPr>
          <p:cNvCxnSpPr>
            <a:cxnSpLocks/>
            <a:stCxn id="8" idx="2"/>
            <a:endCxn id="7" idx="0"/>
          </p:cNvCxnSpPr>
          <p:nvPr/>
        </p:nvCxnSpPr>
        <p:spPr>
          <a:xfrm>
            <a:off x="3899927" y="2993081"/>
            <a:ext cx="1" cy="50315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D9541506-DCFD-4980-AD1A-AA641DE617D0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2277035" y="3776657"/>
            <a:ext cx="1049432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4795DC4C-EA90-4D11-B4E2-592E20308895}"/>
              </a:ext>
            </a:extLst>
          </p:cNvPr>
          <p:cNvSpPr/>
          <p:nvPr/>
        </p:nvSpPr>
        <p:spPr>
          <a:xfrm>
            <a:off x="4711767" y="1645957"/>
            <a:ext cx="7131594" cy="208924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000" b="1" dirty="0"/>
              <a:t>It </a:t>
            </a:r>
            <a:r>
              <a:rPr lang="en-US" altLang="ko-KR" sz="4000" b="1" u="sng" dirty="0">
                <a:solidFill>
                  <a:srgbClr val="FF0000"/>
                </a:solidFill>
              </a:rPr>
              <a:t>is easy</a:t>
            </a:r>
            <a:r>
              <a:rPr lang="en-US" altLang="ko-KR" sz="4000" b="1" dirty="0"/>
              <a:t> </a:t>
            </a:r>
            <a:r>
              <a:rPr lang="en-US" altLang="ko-KR" sz="4000" b="1" u="sng" dirty="0">
                <a:solidFill>
                  <a:srgbClr val="FFFF00"/>
                </a:solidFill>
              </a:rPr>
              <a:t>to eat breakfast</a:t>
            </a:r>
            <a:r>
              <a:rPr lang="en-US" altLang="ko-KR" sz="4000" dirty="0"/>
              <a:t>.</a:t>
            </a:r>
          </a:p>
          <a:p>
            <a:pPr algn="just"/>
            <a:r>
              <a:rPr lang="ko-KR" altLang="en-US" sz="4000" dirty="0"/>
              <a:t>      </a:t>
            </a:r>
            <a:r>
              <a:rPr lang="ko-KR" altLang="en-US" sz="4000" b="1" dirty="0"/>
              <a:t>가로        세로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C6744A70-926C-434C-8430-F50D2D40E98D}"/>
              </a:ext>
            </a:extLst>
          </p:cNvPr>
          <p:cNvSpPr/>
          <p:nvPr/>
        </p:nvSpPr>
        <p:spPr>
          <a:xfrm>
            <a:off x="4711766" y="3878169"/>
            <a:ext cx="7131594" cy="208924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4000" b="1" dirty="0"/>
              <a:t>상대편 대답</a:t>
            </a:r>
            <a:endParaRPr lang="en-US" altLang="ko-KR" sz="4000" b="1" dirty="0"/>
          </a:p>
          <a:p>
            <a:r>
              <a:rPr lang="en-US" altLang="ko-KR" sz="4000" b="1" dirty="0"/>
              <a:t>: </a:t>
            </a:r>
            <a:r>
              <a:rPr lang="ko-KR" altLang="en-US" sz="4000" b="1" dirty="0"/>
              <a:t>그 칸에 배가 </a:t>
            </a:r>
            <a:r>
              <a:rPr lang="ko-KR" altLang="en-US" sz="4000" b="1" u="sng" dirty="0">
                <a:solidFill>
                  <a:srgbClr val="FFFF00"/>
                </a:solidFill>
              </a:rPr>
              <a:t>있음</a:t>
            </a:r>
            <a:r>
              <a:rPr lang="en-US" altLang="ko-KR" sz="4000" b="1" u="sng" dirty="0">
                <a:solidFill>
                  <a:srgbClr val="FFFF00"/>
                </a:solidFill>
                <a:sym typeface="Wingdings" panose="05000000000000000000" pitchFamily="2" charset="2"/>
              </a:rPr>
              <a:t> </a:t>
            </a:r>
            <a:r>
              <a:rPr lang="en-US" altLang="ko-KR" sz="4000" b="1" u="sng" dirty="0">
                <a:solidFill>
                  <a:srgbClr val="FFFF00"/>
                </a:solidFill>
              </a:rPr>
              <a:t>I agree</a:t>
            </a:r>
            <a:r>
              <a:rPr lang="en-US" altLang="ko-KR" sz="4000" b="1" dirty="0"/>
              <a:t>.</a:t>
            </a:r>
          </a:p>
          <a:p>
            <a:r>
              <a:rPr lang="en-US" altLang="ko-KR" sz="4000" b="1" dirty="0"/>
              <a:t>: </a:t>
            </a:r>
            <a:r>
              <a:rPr lang="ko-KR" altLang="en-US" sz="4000" b="1" dirty="0"/>
              <a:t>배가 </a:t>
            </a:r>
            <a:r>
              <a:rPr lang="ko-KR" altLang="en-US" sz="4000" b="1" u="sng" dirty="0">
                <a:solidFill>
                  <a:srgbClr val="FFFF00"/>
                </a:solidFill>
              </a:rPr>
              <a:t>없음</a:t>
            </a:r>
            <a:r>
              <a:rPr lang="en-US" altLang="ko-KR" sz="4000" b="1" u="sng" dirty="0">
                <a:solidFill>
                  <a:srgbClr val="FFFF00"/>
                </a:solidFill>
                <a:sym typeface="Wingdings" panose="05000000000000000000" pitchFamily="2" charset="2"/>
              </a:rPr>
              <a:t> I don’t agree</a:t>
            </a:r>
            <a:r>
              <a:rPr lang="en-US" altLang="ko-KR" sz="4000" b="1" dirty="0">
                <a:solidFill>
                  <a:srgbClr val="FFFF00"/>
                </a:solidFill>
                <a:sym typeface="Wingdings" panose="05000000000000000000" pitchFamily="2" charset="2"/>
              </a:rPr>
              <a:t>.</a:t>
            </a:r>
            <a:r>
              <a:rPr lang="en-US" altLang="ko-KR" sz="4000" b="1" dirty="0">
                <a:solidFill>
                  <a:srgbClr val="FFFF00"/>
                </a:solidFill>
              </a:rPr>
              <a:t> </a:t>
            </a:r>
            <a:endParaRPr lang="ko-KR" altLang="en-US" sz="4000" b="1" dirty="0">
              <a:solidFill>
                <a:srgbClr val="FFFF00"/>
              </a:solidFill>
            </a:endParaRPr>
          </a:p>
        </p:txBody>
      </p:sp>
      <p:sp>
        <p:nvSpPr>
          <p:cNvPr id="23" name="타원 22">
            <a:extLst>
              <a:ext uri="{FF2B5EF4-FFF2-40B4-BE49-F238E27FC236}">
                <a16:creationId xmlns:a16="http://schemas.microsoft.com/office/drawing/2014/main" id="{892F6F00-11AE-41B1-B2AC-050EC74DD9DA}"/>
              </a:ext>
            </a:extLst>
          </p:cNvPr>
          <p:cNvSpPr/>
          <p:nvPr/>
        </p:nvSpPr>
        <p:spPr>
          <a:xfrm>
            <a:off x="3355150" y="3452345"/>
            <a:ext cx="435867" cy="47793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곱하기 기호 23">
            <a:extLst>
              <a:ext uri="{FF2B5EF4-FFF2-40B4-BE49-F238E27FC236}">
                <a16:creationId xmlns:a16="http://schemas.microsoft.com/office/drawing/2014/main" id="{66294879-40EA-4A8F-B7F8-E1A889FF6E99}"/>
              </a:ext>
            </a:extLst>
          </p:cNvPr>
          <p:cNvSpPr/>
          <p:nvPr/>
        </p:nvSpPr>
        <p:spPr>
          <a:xfrm>
            <a:off x="3769132" y="3322136"/>
            <a:ext cx="819315" cy="820285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7666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uiExpand="1" build="p" animBg="1"/>
      <p:bldP spid="23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화면이(가) 표시된 사진&#10;&#10;자동 생성된 설명">
            <a:extLst>
              <a:ext uri="{FF2B5EF4-FFF2-40B4-BE49-F238E27FC236}">
                <a16:creationId xmlns:a16="http://schemas.microsoft.com/office/drawing/2014/main" id="{52934DBA-B213-4C1C-96E5-C90058D492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96" y="95608"/>
            <a:ext cx="12221687" cy="5975904"/>
          </a:xfrm>
          <a:prstGeom prst="rect">
            <a:avLst/>
          </a:prstGeom>
        </p:spPr>
      </p:pic>
      <p:sp>
        <p:nvSpPr>
          <p:cNvPr id="6" name="제목 5">
            <a:extLst>
              <a:ext uri="{FF2B5EF4-FFF2-40B4-BE49-F238E27FC236}">
                <a16:creationId xmlns:a16="http://schemas.microsoft.com/office/drawing/2014/main" id="{1563BB74-BD12-43A5-9C93-AE30A5C26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680" y="-81915"/>
            <a:ext cx="10515600" cy="1325563"/>
          </a:xfrm>
        </p:spPr>
        <p:txBody>
          <a:bodyPr/>
          <a:lstStyle/>
          <a:p>
            <a:r>
              <a:rPr lang="ko-KR" altLang="en-US" b="1" dirty="0"/>
              <a:t>공격을 연습해보자</a:t>
            </a:r>
            <a:r>
              <a:rPr lang="en-US" altLang="ko-KR" b="1" dirty="0"/>
              <a:t>.</a:t>
            </a:r>
            <a:endParaRPr lang="ko-KR" altLang="en-US" b="1" dirty="0"/>
          </a:p>
        </p:txBody>
      </p:sp>
      <p:sp>
        <p:nvSpPr>
          <p:cNvPr id="10" name="타원 9">
            <a:extLst>
              <a:ext uri="{FF2B5EF4-FFF2-40B4-BE49-F238E27FC236}">
                <a16:creationId xmlns:a16="http://schemas.microsoft.com/office/drawing/2014/main" id="{F93721DD-00DF-4394-B271-3157304725CC}"/>
              </a:ext>
            </a:extLst>
          </p:cNvPr>
          <p:cNvSpPr/>
          <p:nvPr/>
        </p:nvSpPr>
        <p:spPr>
          <a:xfrm>
            <a:off x="3517710" y="2280118"/>
            <a:ext cx="698690" cy="5774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5EEA4BC7-8285-4E3C-A376-C90158FD5C3B}"/>
              </a:ext>
            </a:extLst>
          </p:cNvPr>
          <p:cNvSpPr/>
          <p:nvPr/>
        </p:nvSpPr>
        <p:spPr>
          <a:xfrm>
            <a:off x="3123819" y="2857594"/>
            <a:ext cx="1503421" cy="63460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1B432FCD-CB70-483A-B956-1136E89B3438}"/>
              </a:ext>
            </a:extLst>
          </p:cNvPr>
          <p:cNvSpPr/>
          <p:nvPr/>
        </p:nvSpPr>
        <p:spPr>
          <a:xfrm>
            <a:off x="3115344" y="1068040"/>
            <a:ext cx="1503421" cy="63460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EBACAF0A-18D5-49D8-AE6D-07029CE429B4}"/>
              </a:ext>
            </a:extLst>
          </p:cNvPr>
          <p:cNvSpPr/>
          <p:nvPr/>
        </p:nvSpPr>
        <p:spPr>
          <a:xfrm>
            <a:off x="147786" y="2923033"/>
            <a:ext cx="1736894" cy="586639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80E89AA3-0389-48D1-B06E-9F73A84B0901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3875529" y="1702642"/>
            <a:ext cx="1" cy="1154952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A37B0AD4-155C-4A74-A5F3-F65101D92CF7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1884680" y="3174895"/>
            <a:ext cx="1239139" cy="12482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63D51CA0-FEAF-4A67-846A-0122393908F0}"/>
              </a:ext>
            </a:extLst>
          </p:cNvPr>
          <p:cNvSpPr/>
          <p:nvPr/>
        </p:nvSpPr>
        <p:spPr>
          <a:xfrm>
            <a:off x="5021131" y="1006582"/>
            <a:ext cx="7131594" cy="18510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000" b="1" dirty="0"/>
              <a:t>It </a:t>
            </a:r>
            <a:r>
              <a:rPr lang="en-US" altLang="ko-KR" sz="4000" b="1" u="sng" dirty="0">
                <a:solidFill>
                  <a:srgbClr val="FF0000"/>
                </a:solidFill>
              </a:rPr>
              <a:t>is easy</a:t>
            </a:r>
            <a:r>
              <a:rPr lang="en-US" altLang="ko-KR" sz="4000" b="1" dirty="0"/>
              <a:t> </a:t>
            </a:r>
            <a:r>
              <a:rPr lang="en-US" altLang="ko-KR" sz="4000" b="1" u="sng" dirty="0">
                <a:solidFill>
                  <a:srgbClr val="FFFF00"/>
                </a:solidFill>
              </a:rPr>
              <a:t>to make cookies</a:t>
            </a:r>
            <a:r>
              <a:rPr lang="en-US" altLang="ko-KR" sz="4000" dirty="0"/>
              <a:t>.</a:t>
            </a:r>
          </a:p>
          <a:p>
            <a:pPr algn="just"/>
            <a:r>
              <a:rPr lang="ko-KR" altLang="en-US" sz="4000" dirty="0"/>
              <a:t>      </a:t>
            </a:r>
            <a:r>
              <a:rPr lang="ko-KR" altLang="en-US" sz="4000" b="1" dirty="0"/>
              <a:t>가로        세로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B98484CC-B28F-443F-AADB-21ED8A57052E}"/>
              </a:ext>
            </a:extLst>
          </p:cNvPr>
          <p:cNvSpPr/>
          <p:nvPr/>
        </p:nvSpPr>
        <p:spPr>
          <a:xfrm>
            <a:off x="5021131" y="2904076"/>
            <a:ext cx="7131594" cy="1507007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4400" b="1" dirty="0">
                <a:sym typeface="Wingdings" panose="05000000000000000000" pitchFamily="2" charset="2"/>
              </a:rPr>
              <a:t> I agree.</a:t>
            </a:r>
            <a:endParaRPr lang="ko-KR" altLang="en-US" sz="4400" b="1" dirty="0"/>
          </a:p>
        </p:txBody>
      </p:sp>
      <p:sp>
        <p:nvSpPr>
          <p:cNvPr id="20" name="타원 19">
            <a:extLst>
              <a:ext uri="{FF2B5EF4-FFF2-40B4-BE49-F238E27FC236}">
                <a16:creationId xmlns:a16="http://schemas.microsoft.com/office/drawing/2014/main" id="{913D5C72-7C98-4F08-AF4C-1E867254373B}"/>
              </a:ext>
            </a:extLst>
          </p:cNvPr>
          <p:cNvSpPr/>
          <p:nvPr/>
        </p:nvSpPr>
        <p:spPr>
          <a:xfrm>
            <a:off x="3517710" y="2913875"/>
            <a:ext cx="698690" cy="5774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3373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화면이(가) 표시된 사진&#10;&#10;자동 생성된 설명">
            <a:extLst>
              <a:ext uri="{FF2B5EF4-FFF2-40B4-BE49-F238E27FC236}">
                <a16:creationId xmlns:a16="http://schemas.microsoft.com/office/drawing/2014/main" id="{52934DBA-B213-4C1C-96E5-C90058D492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96" y="95608"/>
            <a:ext cx="12221687" cy="5975904"/>
          </a:xfrm>
          <a:prstGeom prst="rect">
            <a:avLst/>
          </a:prstGeom>
        </p:spPr>
      </p:pic>
      <p:sp>
        <p:nvSpPr>
          <p:cNvPr id="6" name="제목 5">
            <a:extLst>
              <a:ext uri="{FF2B5EF4-FFF2-40B4-BE49-F238E27FC236}">
                <a16:creationId xmlns:a16="http://schemas.microsoft.com/office/drawing/2014/main" id="{1563BB74-BD12-43A5-9C93-AE30A5C26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680" y="-81915"/>
            <a:ext cx="10515600" cy="1325563"/>
          </a:xfrm>
        </p:spPr>
        <p:txBody>
          <a:bodyPr/>
          <a:lstStyle/>
          <a:p>
            <a:r>
              <a:rPr lang="ko-KR" altLang="en-US" b="1" dirty="0"/>
              <a:t>공격을 연습해보자</a:t>
            </a:r>
            <a:r>
              <a:rPr lang="en-US" altLang="ko-KR" b="1" dirty="0"/>
              <a:t>.</a:t>
            </a:r>
            <a:endParaRPr lang="ko-KR" altLang="en-US" b="1" dirty="0"/>
          </a:p>
        </p:txBody>
      </p:sp>
      <p:sp>
        <p:nvSpPr>
          <p:cNvPr id="10" name="타원 9">
            <a:extLst>
              <a:ext uri="{FF2B5EF4-FFF2-40B4-BE49-F238E27FC236}">
                <a16:creationId xmlns:a16="http://schemas.microsoft.com/office/drawing/2014/main" id="{F93721DD-00DF-4394-B271-3157304725CC}"/>
              </a:ext>
            </a:extLst>
          </p:cNvPr>
          <p:cNvSpPr/>
          <p:nvPr/>
        </p:nvSpPr>
        <p:spPr>
          <a:xfrm>
            <a:off x="3517710" y="2280118"/>
            <a:ext cx="698690" cy="5774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5EEA4BC7-8285-4E3C-A376-C90158FD5C3B}"/>
              </a:ext>
            </a:extLst>
          </p:cNvPr>
          <p:cNvSpPr/>
          <p:nvPr/>
        </p:nvSpPr>
        <p:spPr>
          <a:xfrm>
            <a:off x="3123819" y="3509672"/>
            <a:ext cx="1503421" cy="63460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1B432FCD-CB70-483A-B956-1136E89B3438}"/>
              </a:ext>
            </a:extLst>
          </p:cNvPr>
          <p:cNvSpPr/>
          <p:nvPr/>
        </p:nvSpPr>
        <p:spPr>
          <a:xfrm>
            <a:off x="3115344" y="1068040"/>
            <a:ext cx="1503421" cy="63460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EBACAF0A-18D5-49D8-AE6D-07029CE429B4}"/>
              </a:ext>
            </a:extLst>
          </p:cNvPr>
          <p:cNvSpPr/>
          <p:nvPr/>
        </p:nvSpPr>
        <p:spPr>
          <a:xfrm>
            <a:off x="152031" y="3491351"/>
            <a:ext cx="1736894" cy="586639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A37B0AD4-155C-4A74-A5F3-F65101D92CF7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1884680" y="3826973"/>
            <a:ext cx="1239139" cy="12482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63D51CA0-FEAF-4A67-846A-0122393908F0}"/>
              </a:ext>
            </a:extLst>
          </p:cNvPr>
          <p:cNvSpPr/>
          <p:nvPr/>
        </p:nvSpPr>
        <p:spPr>
          <a:xfrm>
            <a:off x="5060406" y="120028"/>
            <a:ext cx="7131594" cy="18510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000" b="1" dirty="0"/>
              <a:t>It </a:t>
            </a:r>
            <a:r>
              <a:rPr lang="en-US" altLang="ko-KR" sz="4000" b="1" u="sng" dirty="0">
                <a:solidFill>
                  <a:srgbClr val="FF0000"/>
                </a:solidFill>
              </a:rPr>
              <a:t>is easy</a:t>
            </a:r>
            <a:r>
              <a:rPr lang="en-US" altLang="ko-KR" sz="4000" b="1" dirty="0"/>
              <a:t> </a:t>
            </a:r>
            <a:r>
              <a:rPr lang="en-US" altLang="ko-KR" sz="4000" b="1" u="sng" dirty="0">
                <a:solidFill>
                  <a:srgbClr val="FFFF00"/>
                </a:solidFill>
              </a:rPr>
              <a:t>to ride a horse</a:t>
            </a:r>
            <a:r>
              <a:rPr lang="en-US" altLang="ko-KR" sz="4000" dirty="0"/>
              <a:t>.</a:t>
            </a:r>
          </a:p>
          <a:p>
            <a:pPr algn="just"/>
            <a:r>
              <a:rPr lang="ko-KR" altLang="en-US" sz="4000" dirty="0"/>
              <a:t>      </a:t>
            </a:r>
            <a:r>
              <a:rPr lang="ko-KR" altLang="en-US" sz="4000" b="1" dirty="0"/>
              <a:t>가로        세로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B98484CC-B28F-443F-AADB-21ED8A57052E}"/>
              </a:ext>
            </a:extLst>
          </p:cNvPr>
          <p:cNvSpPr/>
          <p:nvPr/>
        </p:nvSpPr>
        <p:spPr>
          <a:xfrm>
            <a:off x="5060406" y="2002665"/>
            <a:ext cx="7131594" cy="1507007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4400" b="1" dirty="0">
                <a:sym typeface="Wingdings" panose="05000000000000000000" pitchFamily="2" charset="2"/>
              </a:rPr>
              <a:t> I don’t agree.</a:t>
            </a:r>
            <a:endParaRPr lang="ko-KR" altLang="en-US" sz="4400" b="1" dirty="0"/>
          </a:p>
        </p:txBody>
      </p:sp>
      <p:sp>
        <p:nvSpPr>
          <p:cNvPr id="20" name="타원 19">
            <a:extLst>
              <a:ext uri="{FF2B5EF4-FFF2-40B4-BE49-F238E27FC236}">
                <a16:creationId xmlns:a16="http://schemas.microsoft.com/office/drawing/2014/main" id="{913D5C72-7C98-4F08-AF4C-1E867254373B}"/>
              </a:ext>
            </a:extLst>
          </p:cNvPr>
          <p:cNvSpPr/>
          <p:nvPr/>
        </p:nvSpPr>
        <p:spPr>
          <a:xfrm>
            <a:off x="3517710" y="2913875"/>
            <a:ext cx="698690" cy="5774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80E89AA3-0389-48D1-B06E-9F73A84B0901}"/>
              </a:ext>
            </a:extLst>
          </p:cNvPr>
          <p:cNvCxnSpPr>
            <a:cxnSpLocks/>
            <a:stCxn id="12" idx="2"/>
            <a:endCxn id="11" idx="0"/>
          </p:cNvCxnSpPr>
          <p:nvPr/>
        </p:nvCxnSpPr>
        <p:spPr>
          <a:xfrm>
            <a:off x="3867055" y="1702642"/>
            <a:ext cx="8475" cy="180703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곱하기 기호 15">
            <a:extLst>
              <a:ext uri="{FF2B5EF4-FFF2-40B4-BE49-F238E27FC236}">
                <a16:creationId xmlns:a16="http://schemas.microsoft.com/office/drawing/2014/main" id="{45A9EC5B-F5B7-4A43-A635-D4EC025633D5}"/>
              </a:ext>
            </a:extLst>
          </p:cNvPr>
          <p:cNvSpPr/>
          <p:nvPr/>
        </p:nvSpPr>
        <p:spPr>
          <a:xfrm>
            <a:off x="3386925" y="3348328"/>
            <a:ext cx="971788" cy="918509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4379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화면이(가) 표시된 사진&#10;&#10;자동 생성된 설명">
            <a:extLst>
              <a:ext uri="{FF2B5EF4-FFF2-40B4-BE49-F238E27FC236}">
                <a16:creationId xmlns:a16="http://schemas.microsoft.com/office/drawing/2014/main" id="{52934DBA-B213-4C1C-96E5-C90058D492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96" y="95608"/>
            <a:ext cx="12221687" cy="5975904"/>
          </a:xfrm>
          <a:prstGeom prst="rect">
            <a:avLst/>
          </a:prstGeom>
        </p:spPr>
      </p:pic>
      <p:sp>
        <p:nvSpPr>
          <p:cNvPr id="6" name="제목 5">
            <a:extLst>
              <a:ext uri="{FF2B5EF4-FFF2-40B4-BE49-F238E27FC236}">
                <a16:creationId xmlns:a16="http://schemas.microsoft.com/office/drawing/2014/main" id="{1563BB74-BD12-43A5-9C93-AE30A5C26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680" y="-81915"/>
            <a:ext cx="10515600" cy="1325563"/>
          </a:xfrm>
        </p:spPr>
        <p:txBody>
          <a:bodyPr/>
          <a:lstStyle/>
          <a:p>
            <a:r>
              <a:rPr lang="ko-KR" altLang="en-US" b="1" dirty="0"/>
              <a:t>공격을 연습해보자</a:t>
            </a:r>
            <a:r>
              <a:rPr lang="en-US" altLang="ko-KR" b="1" dirty="0"/>
              <a:t>.</a:t>
            </a:r>
            <a:endParaRPr lang="ko-KR" altLang="en-US" b="1" dirty="0"/>
          </a:p>
        </p:txBody>
      </p:sp>
      <p:sp>
        <p:nvSpPr>
          <p:cNvPr id="10" name="타원 9">
            <a:extLst>
              <a:ext uri="{FF2B5EF4-FFF2-40B4-BE49-F238E27FC236}">
                <a16:creationId xmlns:a16="http://schemas.microsoft.com/office/drawing/2014/main" id="{F93721DD-00DF-4394-B271-3157304725CC}"/>
              </a:ext>
            </a:extLst>
          </p:cNvPr>
          <p:cNvSpPr/>
          <p:nvPr/>
        </p:nvSpPr>
        <p:spPr>
          <a:xfrm>
            <a:off x="3517710" y="2280118"/>
            <a:ext cx="698690" cy="5774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5EEA4BC7-8285-4E3C-A376-C90158FD5C3B}"/>
              </a:ext>
            </a:extLst>
          </p:cNvPr>
          <p:cNvSpPr/>
          <p:nvPr/>
        </p:nvSpPr>
        <p:spPr>
          <a:xfrm>
            <a:off x="3123819" y="1673656"/>
            <a:ext cx="1503422" cy="60603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1B432FCD-CB70-483A-B956-1136E89B3438}"/>
              </a:ext>
            </a:extLst>
          </p:cNvPr>
          <p:cNvSpPr/>
          <p:nvPr/>
        </p:nvSpPr>
        <p:spPr>
          <a:xfrm>
            <a:off x="3115344" y="1068040"/>
            <a:ext cx="1503421" cy="63460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EBACAF0A-18D5-49D8-AE6D-07029CE429B4}"/>
              </a:ext>
            </a:extLst>
          </p:cNvPr>
          <p:cNvSpPr/>
          <p:nvPr/>
        </p:nvSpPr>
        <p:spPr>
          <a:xfrm>
            <a:off x="159157" y="1673656"/>
            <a:ext cx="1736894" cy="586639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A37B0AD4-155C-4A74-A5F3-F65101D92CF7}"/>
              </a:ext>
            </a:extLst>
          </p:cNvPr>
          <p:cNvCxnSpPr>
            <a:cxnSpLocks/>
            <a:stCxn id="13" idx="3"/>
            <a:endCxn id="11" idx="1"/>
          </p:cNvCxnSpPr>
          <p:nvPr/>
        </p:nvCxnSpPr>
        <p:spPr>
          <a:xfrm>
            <a:off x="1896051" y="1966976"/>
            <a:ext cx="1227768" cy="970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63D51CA0-FEAF-4A67-846A-0122393908F0}"/>
              </a:ext>
            </a:extLst>
          </p:cNvPr>
          <p:cNvSpPr/>
          <p:nvPr/>
        </p:nvSpPr>
        <p:spPr>
          <a:xfrm>
            <a:off x="5060406" y="120028"/>
            <a:ext cx="7131594" cy="18510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000" b="1" dirty="0"/>
              <a:t>It </a:t>
            </a:r>
            <a:r>
              <a:rPr lang="en-US" altLang="ko-KR" sz="4000" b="1" u="sng" dirty="0">
                <a:solidFill>
                  <a:srgbClr val="FF0000"/>
                </a:solidFill>
              </a:rPr>
              <a:t>is easy</a:t>
            </a:r>
            <a:r>
              <a:rPr lang="en-US" altLang="ko-KR" sz="4000" b="1" dirty="0"/>
              <a:t> </a:t>
            </a:r>
            <a:r>
              <a:rPr lang="en-US" altLang="ko-KR" sz="4000" b="1" u="sng" dirty="0">
                <a:solidFill>
                  <a:srgbClr val="FFFF00"/>
                </a:solidFill>
              </a:rPr>
              <a:t>to fix a bike</a:t>
            </a:r>
            <a:r>
              <a:rPr lang="en-US" altLang="ko-KR" sz="4000" dirty="0"/>
              <a:t>.</a:t>
            </a:r>
          </a:p>
          <a:p>
            <a:pPr algn="just"/>
            <a:r>
              <a:rPr lang="ko-KR" altLang="en-US" sz="4000" dirty="0"/>
              <a:t>      </a:t>
            </a:r>
            <a:r>
              <a:rPr lang="ko-KR" altLang="en-US" sz="4000" b="1" dirty="0"/>
              <a:t>가로        세로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B98484CC-B28F-443F-AADB-21ED8A57052E}"/>
              </a:ext>
            </a:extLst>
          </p:cNvPr>
          <p:cNvSpPr/>
          <p:nvPr/>
        </p:nvSpPr>
        <p:spPr>
          <a:xfrm>
            <a:off x="5060406" y="2002665"/>
            <a:ext cx="7131594" cy="1507007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4400" b="1" dirty="0">
                <a:sym typeface="Wingdings" panose="05000000000000000000" pitchFamily="2" charset="2"/>
              </a:rPr>
              <a:t> I agree.</a:t>
            </a:r>
            <a:endParaRPr lang="ko-KR" altLang="en-US" sz="4400" b="1" dirty="0"/>
          </a:p>
        </p:txBody>
      </p:sp>
      <p:sp>
        <p:nvSpPr>
          <p:cNvPr id="20" name="타원 19">
            <a:extLst>
              <a:ext uri="{FF2B5EF4-FFF2-40B4-BE49-F238E27FC236}">
                <a16:creationId xmlns:a16="http://schemas.microsoft.com/office/drawing/2014/main" id="{913D5C72-7C98-4F08-AF4C-1E867254373B}"/>
              </a:ext>
            </a:extLst>
          </p:cNvPr>
          <p:cNvSpPr/>
          <p:nvPr/>
        </p:nvSpPr>
        <p:spPr>
          <a:xfrm>
            <a:off x="3517710" y="2913875"/>
            <a:ext cx="698690" cy="5774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80E89AA3-0389-48D1-B06E-9F73A84B0901}"/>
              </a:ext>
            </a:extLst>
          </p:cNvPr>
          <p:cNvCxnSpPr>
            <a:cxnSpLocks/>
            <a:stCxn id="12" idx="2"/>
            <a:endCxn id="11" idx="0"/>
          </p:cNvCxnSpPr>
          <p:nvPr/>
        </p:nvCxnSpPr>
        <p:spPr>
          <a:xfrm flipV="1">
            <a:off x="3867055" y="1673656"/>
            <a:ext cx="8475" cy="28986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곱하기 기호 15">
            <a:extLst>
              <a:ext uri="{FF2B5EF4-FFF2-40B4-BE49-F238E27FC236}">
                <a16:creationId xmlns:a16="http://schemas.microsoft.com/office/drawing/2014/main" id="{45A9EC5B-F5B7-4A43-A635-D4EC025633D5}"/>
              </a:ext>
            </a:extLst>
          </p:cNvPr>
          <p:cNvSpPr/>
          <p:nvPr/>
        </p:nvSpPr>
        <p:spPr>
          <a:xfrm>
            <a:off x="3386925" y="3348328"/>
            <a:ext cx="971788" cy="918509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>
            <a:extLst>
              <a:ext uri="{FF2B5EF4-FFF2-40B4-BE49-F238E27FC236}">
                <a16:creationId xmlns:a16="http://schemas.microsoft.com/office/drawing/2014/main" id="{928DDB24-1076-42FA-8751-3DB98643088D}"/>
              </a:ext>
            </a:extLst>
          </p:cNvPr>
          <p:cNvSpPr/>
          <p:nvPr/>
        </p:nvSpPr>
        <p:spPr>
          <a:xfrm>
            <a:off x="3532438" y="1702219"/>
            <a:ext cx="698690" cy="5774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4004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17" grpId="0" animBg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135</Words>
  <Application>Microsoft Office PowerPoint</Application>
  <PresentationFormat>와이드스크린</PresentationFormat>
  <Paragraphs>25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0" baseType="lpstr">
      <vt:lpstr>맑은 고딕</vt:lpstr>
      <vt:lpstr>Arial</vt:lpstr>
      <vt:lpstr>Wingdings</vt:lpstr>
      <vt:lpstr>Office 테마</vt:lpstr>
      <vt:lpstr>PowerPoint 프레젠테이션</vt:lpstr>
      <vt:lpstr>PowerPoint 프레젠테이션</vt:lpstr>
      <vt:lpstr>PowerPoint 프레젠테이션</vt:lpstr>
      <vt:lpstr>공격을 연습해보자.</vt:lpstr>
      <vt:lpstr>공격을 연습해보자.</vt:lpstr>
      <vt:lpstr>공격을 연습해보자.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오 유정</dc:creator>
  <cp:lastModifiedBy>user</cp:lastModifiedBy>
  <cp:revision>7</cp:revision>
  <dcterms:created xsi:type="dcterms:W3CDTF">2019-11-04T13:01:59Z</dcterms:created>
  <dcterms:modified xsi:type="dcterms:W3CDTF">2023-04-14T02:09:26Z</dcterms:modified>
</cp:coreProperties>
</file>